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505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741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553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372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257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611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578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594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903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397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206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255BD-169E-4B71-A089-912B27474FB7}" type="datetimeFigureOut">
              <a:rPr lang="hu-HU" smtClean="0"/>
              <a:t>2020. 02. 13.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4194A-A89C-4DBA-82E0-806844B86E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750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Üdv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Kösz hogy benéztél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331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YouTube</a:t>
            </a:r>
            <a:r>
              <a:rPr lang="hu-HU" dirty="0" smtClean="0"/>
              <a:t> jó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mtClean="0"/>
              <a:t>;)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251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Szélesvásznú</PresentationFormat>
  <Paragraphs>4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Üdv</vt:lpstr>
      <vt:lpstr>A YouTube jó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Üdv</dc:title>
  <dc:creator>Tanulo</dc:creator>
  <cp:lastModifiedBy>Tanulo</cp:lastModifiedBy>
  <cp:revision>1</cp:revision>
  <dcterms:created xsi:type="dcterms:W3CDTF">2020-02-13T12:25:47Z</dcterms:created>
  <dcterms:modified xsi:type="dcterms:W3CDTF">2020-02-13T12:26:41Z</dcterms:modified>
</cp:coreProperties>
</file>